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89" r:id="rId3"/>
    <p:sldId id="259" r:id="rId4"/>
    <p:sldId id="278" r:id="rId5"/>
    <p:sldId id="279" r:id="rId6"/>
    <p:sldId id="291" r:id="rId7"/>
    <p:sldId id="258" r:id="rId8"/>
    <p:sldId id="273" r:id="rId9"/>
    <p:sldId id="269" r:id="rId10"/>
    <p:sldId id="270" r:id="rId11"/>
    <p:sldId id="271" r:id="rId12"/>
    <p:sldId id="282" r:id="rId13"/>
    <p:sldId id="274" r:id="rId14"/>
    <p:sldId id="280" r:id="rId15"/>
    <p:sldId id="284" r:id="rId16"/>
    <p:sldId id="285" r:id="rId17"/>
    <p:sldId id="268" r:id="rId18"/>
    <p:sldId id="286" r:id="rId19"/>
    <p:sldId id="288" r:id="rId20"/>
    <p:sldId id="28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768"/>
  </p:normalViewPr>
  <p:slideViewPr>
    <p:cSldViewPr snapToGrid="0" snapToObjects="1">
      <p:cViewPr varScale="1">
        <p:scale>
          <a:sx n="76" d="100"/>
          <a:sy n="76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5259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971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9932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35.242.162.81:500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35.189.235.240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sv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044280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CRUD WEB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838198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reviews so that I can select book reviews to read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838198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write, edit and delete my reviews so that I share my opinions and make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838198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rate books so that I can share my opinions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861F0-0146-CD48-97E5-46C722AEB1EB}"/>
              </a:ext>
            </a:extLst>
          </p:cNvPr>
          <p:cNvGrpSpPr/>
          <p:nvPr/>
        </p:nvGrpSpPr>
        <p:grpSpPr>
          <a:xfrm>
            <a:off x="838198" y="2227981"/>
            <a:ext cx="10515600" cy="762488"/>
            <a:chOff x="838198" y="2227981"/>
            <a:chExt cx="10515600" cy="76248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84009CB-D2E5-634B-B789-72BC520AC8FB}"/>
                </a:ext>
              </a:extLst>
            </p:cNvPr>
            <p:cNvSpPr/>
            <p:nvPr/>
          </p:nvSpPr>
          <p:spPr>
            <a:xfrm>
              <a:off x="838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Read a Review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77393B4-8CD4-9A49-B668-0CF630466FE4}"/>
                </a:ext>
              </a:extLst>
            </p:cNvPr>
            <p:cNvSpPr/>
            <p:nvPr/>
          </p:nvSpPr>
          <p:spPr>
            <a:xfrm>
              <a:off x="6172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Discover New Books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838198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see the rating of books so that I can assess how good the book 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DBDFF0-60AC-7648-9A69-9923079F1F50}"/>
              </a:ext>
            </a:extLst>
          </p:cNvPr>
          <p:cNvSpPr/>
          <p:nvPr/>
        </p:nvSpPr>
        <p:spPr>
          <a:xfrm>
            <a:off x="6172198" y="3299988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books so that I can discover new books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06D2B7-5A39-2447-8C33-F1F77522FD4B}"/>
              </a:ext>
            </a:extLst>
          </p:cNvPr>
          <p:cNvSpPr/>
          <p:nvPr/>
        </p:nvSpPr>
        <p:spPr>
          <a:xfrm>
            <a:off x="6172198" y="4362153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add books that I have written or published so others can discover those books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CC94AB-92FB-C643-8ECC-4EC7C21A6CA9}"/>
              </a:ext>
            </a:extLst>
          </p:cNvPr>
          <p:cNvSpPr/>
          <p:nvPr/>
        </p:nvSpPr>
        <p:spPr>
          <a:xfrm>
            <a:off x="6172198" y="5424317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make edit and delete books so that I can makes changes and updates</a:t>
            </a:r>
          </a:p>
        </p:txBody>
      </p:sp>
    </p:spTree>
    <p:extLst>
      <p:ext uri="{BB962C8B-B14F-4D97-AF65-F5344CB8AC3E}">
        <p14:creationId xmlns:p14="http://schemas.microsoft.com/office/powerpoint/2010/main" val="361054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AAC282-A63A-3D4B-9DAC-643963E7D81A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BC6B72-C949-4C46-A488-6C81E74061DE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sot that I can use all the features of the 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E6A7875-F66C-994D-AA29-71EA7DC45367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registration section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383D877-069C-F44C-92D8-A0435E033DA0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in the details and register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A94430-AD6B-CC40-AD00-B03C9CADBF2B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7503C-CA6B-3F40-AFA5-6E867CACEA1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84BDEB-B8CC-964D-BCDB-1962CDF146F9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3043BF-C3C5-9E4C-8D52-7BB6FAFD06FA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Easily navigates to the registration section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18B315-9C9D-A14B-923D-FD46C6AAAB9D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adds details and signs up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3EFAA8-5B00-DC45-946B-D5EB26BAB678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BDBF40-5BFB-4143-B2B8-C9C769F27B45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C7142B-7668-8744-A40D-0A6B44AAA68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0EF826-33B3-424C-AC94-1C1D56731B2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Login Epic: User Story and Use Case I</a:t>
            </a:r>
          </a:p>
        </p:txBody>
      </p:sp>
    </p:spTree>
    <p:extLst>
      <p:ext uri="{BB962C8B-B14F-4D97-AF65-F5344CB8AC3E}">
        <p14:creationId xmlns:p14="http://schemas.microsoft.com/office/powerpoint/2010/main" val="125077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Initial Entity Relationship Diagram</a:t>
            </a:r>
          </a:p>
        </p:txBody>
      </p: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9700281F-3B5F-A446-AA2E-61DEF5CDE6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69" t="33025" r="23297" b="32907"/>
          <a:stretch/>
        </p:blipFill>
        <p:spPr>
          <a:xfrm>
            <a:off x="3113437" y="2049378"/>
            <a:ext cx="5965126" cy="2759243"/>
          </a:xfrm>
        </p:spPr>
      </p:pic>
    </p:spTree>
    <p:extLst>
      <p:ext uri="{BB962C8B-B14F-4D97-AF65-F5344CB8AC3E}">
        <p14:creationId xmlns:p14="http://schemas.microsoft.com/office/powerpoint/2010/main" val="20629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62DB4-5BAC-D543-8178-048F9720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24" y="267702"/>
            <a:ext cx="10116152" cy="63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5D60F-BDF3-C94F-B6C4-FA7526DE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13" y="1534629"/>
            <a:ext cx="4911773" cy="47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8088827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Revised Entity Relationship Diagram</a:t>
            </a:r>
            <a:endParaRPr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11992AE-BE12-754C-B377-D6259C3B5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3" t="34825" r="13322" b="34678"/>
          <a:stretch/>
        </p:blipFill>
        <p:spPr>
          <a:xfrm>
            <a:off x="1954582" y="2186739"/>
            <a:ext cx="8282836" cy="24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6CF21-BE9D-8A42-A690-A3011614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98" b="39317"/>
          <a:stretch/>
        </p:blipFill>
        <p:spPr>
          <a:xfrm>
            <a:off x="4015065" y="1218364"/>
            <a:ext cx="4161870" cy="44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3EAF98-0D1C-9647-A9DA-01EB937B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E5604C-A495-D844-8066-46D132D3FF17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963267-903C-7741-B17E-F7C01AB2D08F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CFF94A-564E-4643-963A-36DB45EC67B2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Trello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410FD-30D9-C54A-A521-14D3B0C00F65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DD6702-416A-8A48-B174-1D7CC692C7B0}"/>
              </a:ext>
            </a:extLst>
          </p:cNvPr>
          <p:cNvSpPr/>
          <p:nvPr/>
        </p:nvSpPr>
        <p:spPr>
          <a:xfrm>
            <a:off x="8931215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SERVER</a:t>
            </a:r>
          </a:p>
          <a:p>
            <a:pPr algn="ctr"/>
            <a:r>
              <a:rPr lang="en-US" b="1" dirty="0"/>
              <a:t>Python Instance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AFB36E-255C-5D49-8757-850A96908A9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19E395-C52F-D34E-B82A-1C8369EA5A4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B76E54-3D6E-B243-8F7C-B16FE30DE71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6FAD88-ADA0-6E4B-B91D-FB3BCE854B8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307291" y="3387894"/>
            <a:ext cx="162392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07A7ADC-CF34-BD4E-A2BF-7866BC1AB93C}"/>
              </a:ext>
            </a:extLst>
          </p:cNvPr>
          <p:cNvSpPr/>
          <p:nvPr/>
        </p:nvSpPr>
        <p:spPr>
          <a:xfrm>
            <a:off x="8931214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696D353-C8DA-4049-A8D2-C7CFBD2C9EB9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 rot="5400000">
            <a:off x="9925858" y="3980867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CEF482-7E67-B846-BC15-09DD1921AE95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Environment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F3B2D7-C7FA-FF4C-A609-FDA9B44EC9FD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Environment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A01B8D9-2AD9-F54E-827D-7C16B2B48DB5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3253364" y="2560346"/>
            <a:ext cx="1638764" cy="40465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46473-C5EF-4C45-BD49-061EB955A74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6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Application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>
                <a:hlinkClick r:id="rId3"/>
              </a:rPr>
              <a:t>35.242.162.81:5000/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Jenkins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89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http://35.189.235.240:8080/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598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– name, genre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of the book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Usernames/Names next to reviews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993BBF-4401-474C-B7D6-26FEBC1E7B76}"/>
              </a:ext>
            </a:extLst>
          </p:cNvPr>
          <p:cNvGrpSpPr>
            <a:grpSpLocks noChangeAspect="1"/>
          </p:cNvGrpSpPr>
          <p:nvPr/>
        </p:nvGrpSpPr>
        <p:grpSpPr>
          <a:xfrm>
            <a:off x="3790783" y="1886471"/>
            <a:ext cx="1383871" cy="1258614"/>
            <a:chOff x="321393" y="3483485"/>
            <a:chExt cx="914400" cy="831635"/>
          </a:xfrm>
        </p:grpSpPr>
        <p:sp>
          <p:nvSpPr>
            <p:cNvPr id="9" name="Freeform 212">
              <a:extLst>
                <a:ext uri="{FF2B5EF4-FFF2-40B4-BE49-F238E27FC236}">
                  <a16:creationId xmlns:a16="http://schemas.microsoft.com/office/drawing/2014/main" id="{FDDDD67A-87A7-B341-BB86-B034CBBB7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93" y="3483485"/>
              <a:ext cx="914400" cy="831635"/>
            </a:xfrm>
            <a:custGeom>
              <a:avLst/>
              <a:gdLst/>
              <a:ahLst/>
              <a:cxnLst>
                <a:cxn ang="0">
                  <a:pos x="502" y="90"/>
                </a:cxn>
                <a:cxn ang="0">
                  <a:pos x="443" y="449"/>
                </a:cxn>
                <a:cxn ang="0">
                  <a:pos x="83" y="390"/>
                </a:cxn>
                <a:cxn ang="0">
                  <a:pos x="142" y="30"/>
                </a:cxn>
                <a:cxn ang="0">
                  <a:pos x="163" y="17"/>
                </a:cxn>
                <a:cxn ang="0">
                  <a:pos x="161" y="45"/>
                </a:cxn>
                <a:cxn ang="0">
                  <a:pos x="156" y="49"/>
                </a:cxn>
                <a:cxn ang="0">
                  <a:pos x="101" y="377"/>
                </a:cxn>
                <a:cxn ang="0">
                  <a:pos x="430" y="431"/>
                </a:cxn>
                <a:cxn ang="0">
                  <a:pos x="484" y="103"/>
                </a:cxn>
                <a:cxn ang="0">
                  <a:pos x="411" y="37"/>
                </a:cxn>
                <a:cxn ang="0">
                  <a:pos x="400" y="51"/>
                </a:cxn>
                <a:cxn ang="0">
                  <a:pos x="381" y="0"/>
                </a:cxn>
                <a:cxn ang="0">
                  <a:pos x="435" y="4"/>
                </a:cxn>
                <a:cxn ang="0">
                  <a:pos x="424" y="18"/>
                </a:cxn>
                <a:cxn ang="0">
                  <a:pos x="502" y="90"/>
                </a:cxn>
              </a:cxnLst>
              <a:rect l="0" t="0" r="r" b="b"/>
              <a:pathLst>
                <a:path w="585" h="532">
                  <a:moveTo>
                    <a:pt x="502" y="90"/>
                  </a:moveTo>
                  <a:cubicBezTo>
                    <a:pt x="585" y="205"/>
                    <a:pt x="558" y="366"/>
                    <a:pt x="443" y="449"/>
                  </a:cubicBezTo>
                  <a:cubicBezTo>
                    <a:pt x="327" y="532"/>
                    <a:pt x="166" y="506"/>
                    <a:pt x="83" y="390"/>
                  </a:cubicBezTo>
                  <a:cubicBezTo>
                    <a:pt x="0" y="274"/>
                    <a:pt x="27" y="113"/>
                    <a:pt x="142" y="30"/>
                  </a:cubicBezTo>
                  <a:cubicBezTo>
                    <a:pt x="149" y="26"/>
                    <a:pt x="156" y="21"/>
                    <a:pt x="163" y="17"/>
                  </a:cubicBezTo>
                  <a:cubicBezTo>
                    <a:pt x="161" y="45"/>
                    <a:pt x="161" y="45"/>
                    <a:pt x="161" y="45"/>
                  </a:cubicBezTo>
                  <a:cubicBezTo>
                    <a:pt x="159" y="46"/>
                    <a:pt x="157" y="47"/>
                    <a:pt x="156" y="49"/>
                  </a:cubicBezTo>
                  <a:cubicBezTo>
                    <a:pt x="50" y="124"/>
                    <a:pt x="26" y="271"/>
                    <a:pt x="101" y="377"/>
                  </a:cubicBezTo>
                  <a:cubicBezTo>
                    <a:pt x="177" y="482"/>
                    <a:pt x="324" y="507"/>
                    <a:pt x="430" y="431"/>
                  </a:cubicBezTo>
                  <a:cubicBezTo>
                    <a:pt x="535" y="355"/>
                    <a:pt x="559" y="208"/>
                    <a:pt x="484" y="103"/>
                  </a:cubicBezTo>
                  <a:cubicBezTo>
                    <a:pt x="464" y="75"/>
                    <a:pt x="439" y="53"/>
                    <a:pt x="411" y="37"/>
                  </a:cubicBezTo>
                  <a:cubicBezTo>
                    <a:pt x="400" y="51"/>
                    <a:pt x="400" y="51"/>
                    <a:pt x="400" y="51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35" y="4"/>
                    <a:pt x="435" y="4"/>
                    <a:pt x="435" y="4"/>
                  </a:cubicBezTo>
                  <a:cubicBezTo>
                    <a:pt x="424" y="18"/>
                    <a:pt x="424" y="18"/>
                    <a:pt x="424" y="18"/>
                  </a:cubicBezTo>
                  <a:cubicBezTo>
                    <a:pt x="454" y="36"/>
                    <a:pt x="481" y="60"/>
                    <a:pt x="502" y="9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3">
              <a:extLst>
                <a:ext uri="{FF2B5EF4-FFF2-40B4-BE49-F238E27FC236}">
                  <a16:creationId xmlns:a16="http://schemas.microsoft.com/office/drawing/2014/main" id="{4C6C54E9-2967-B941-A9A7-EDB22A801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703" y="3867932"/>
              <a:ext cx="229601" cy="200233"/>
            </a:xfrm>
            <a:custGeom>
              <a:avLst/>
              <a:gdLst/>
              <a:ahLst/>
              <a:cxnLst>
                <a:cxn ang="0">
                  <a:pos x="147" y="42"/>
                </a:cxn>
                <a:cxn ang="0">
                  <a:pos x="147" y="82"/>
                </a:cxn>
                <a:cxn ang="0">
                  <a:pos x="70" y="128"/>
                </a:cxn>
                <a:cxn ang="0">
                  <a:pos x="61" y="128"/>
                </a:cxn>
                <a:cxn ang="0">
                  <a:pos x="36" y="126"/>
                </a:cxn>
                <a:cxn ang="0">
                  <a:pos x="41" y="111"/>
                </a:cxn>
                <a:cxn ang="0">
                  <a:pos x="41" y="61"/>
                </a:cxn>
                <a:cxn ang="0">
                  <a:pos x="0" y="15"/>
                </a:cxn>
                <a:cxn ang="0">
                  <a:pos x="32" y="0"/>
                </a:cxn>
                <a:cxn ang="0">
                  <a:pos x="66" y="17"/>
                </a:cxn>
                <a:cxn ang="0">
                  <a:pos x="99" y="0"/>
                </a:cxn>
                <a:cxn ang="0">
                  <a:pos x="147" y="42"/>
                </a:cxn>
              </a:cxnLst>
              <a:rect l="0" t="0" r="r" b="b"/>
              <a:pathLst>
                <a:path w="147" h="128">
                  <a:moveTo>
                    <a:pt x="147" y="42"/>
                  </a:move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143" y="128"/>
                    <a:pt x="70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2" y="128"/>
                    <a:pt x="43" y="128"/>
                    <a:pt x="36" y="126"/>
                  </a:cubicBezTo>
                  <a:cubicBezTo>
                    <a:pt x="40" y="118"/>
                    <a:pt x="41" y="111"/>
                    <a:pt x="41" y="111"/>
                  </a:cubicBezTo>
                  <a:cubicBezTo>
                    <a:pt x="41" y="111"/>
                    <a:pt x="41" y="111"/>
                    <a:pt x="41" y="61"/>
                  </a:cubicBezTo>
                  <a:cubicBezTo>
                    <a:pt x="41" y="38"/>
                    <a:pt x="21" y="24"/>
                    <a:pt x="0" y="15"/>
                  </a:cubicBezTo>
                  <a:cubicBezTo>
                    <a:pt x="9" y="8"/>
                    <a:pt x="21" y="4"/>
                    <a:pt x="32" y="0"/>
                  </a:cubicBezTo>
                  <a:cubicBezTo>
                    <a:pt x="38" y="10"/>
                    <a:pt x="51" y="17"/>
                    <a:pt x="66" y="17"/>
                  </a:cubicBezTo>
                  <a:cubicBezTo>
                    <a:pt x="81" y="17"/>
                    <a:pt x="94" y="10"/>
                    <a:pt x="99" y="0"/>
                  </a:cubicBezTo>
                  <a:cubicBezTo>
                    <a:pt x="121" y="6"/>
                    <a:pt x="147" y="18"/>
                    <a:pt x="147" y="4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4">
              <a:extLst>
                <a:ext uri="{FF2B5EF4-FFF2-40B4-BE49-F238E27FC236}">
                  <a16:creationId xmlns:a16="http://schemas.microsoft.com/office/drawing/2014/main" id="{E9DEB3DC-6915-A947-925F-C9790257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63" y="3723765"/>
              <a:ext cx="102787" cy="1428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6"/>
                </a:cxn>
                <a:cxn ang="0">
                  <a:pos x="33" y="91"/>
                </a:cxn>
                <a:cxn ang="0">
                  <a:pos x="0" y="46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2" y="0"/>
                    <a:pt x="66" y="20"/>
                    <a:pt x="66" y="46"/>
                  </a:cubicBezTo>
                  <a:cubicBezTo>
                    <a:pt x="66" y="71"/>
                    <a:pt x="45" y="91"/>
                    <a:pt x="33" y="91"/>
                  </a:cubicBez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5">
              <a:extLst>
                <a:ext uri="{FF2B5EF4-FFF2-40B4-BE49-F238E27FC236}">
                  <a16:creationId xmlns:a16="http://schemas.microsoft.com/office/drawing/2014/main" id="{BC98ABEF-FA11-A345-851F-78CB1BCC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52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3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6">
              <a:extLst>
                <a:ext uri="{FF2B5EF4-FFF2-40B4-BE49-F238E27FC236}">
                  <a16:creationId xmlns:a16="http://schemas.microsoft.com/office/drawing/2014/main" id="{4AFB9F33-2C0C-C24E-8AFD-6AEAD7CDF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57" y="3891960"/>
              <a:ext cx="288336" cy="230936"/>
            </a:xfrm>
            <a:custGeom>
              <a:avLst/>
              <a:gdLst/>
              <a:ahLst/>
              <a:cxnLst>
                <a:cxn ang="0">
                  <a:pos x="185" y="48"/>
                </a:cxn>
                <a:cxn ang="0">
                  <a:pos x="185" y="94"/>
                </a:cxn>
                <a:cxn ang="0">
                  <a:pos x="98" y="147"/>
                </a:cxn>
                <a:cxn ang="0">
                  <a:pos x="87" y="147"/>
                </a:cxn>
                <a:cxn ang="0">
                  <a:pos x="0" y="94"/>
                </a:cxn>
                <a:cxn ang="0">
                  <a:pos x="0" y="48"/>
                </a:cxn>
                <a:cxn ang="0">
                  <a:pos x="54" y="0"/>
                </a:cxn>
                <a:cxn ang="0">
                  <a:pos x="93" y="20"/>
                </a:cxn>
                <a:cxn ang="0">
                  <a:pos x="131" y="0"/>
                </a:cxn>
                <a:cxn ang="0">
                  <a:pos x="185" y="48"/>
                </a:cxn>
              </a:cxnLst>
              <a:rect l="0" t="0" r="r" b="b"/>
              <a:pathLst>
                <a:path w="185" h="147">
                  <a:moveTo>
                    <a:pt x="185" y="48"/>
                  </a:moveTo>
                  <a:cubicBezTo>
                    <a:pt x="185" y="94"/>
                    <a:pt x="185" y="94"/>
                    <a:pt x="185" y="94"/>
                  </a:cubicBezTo>
                  <a:cubicBezTo>
                    <a:pt x="185" y="94"/>
                    <a:pt x="181" y="147"/>
                    <a:pt x="98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4" y="147"/>
                    <a:pt x="0" y="94"/>
                    <a:pt x="0" y="94"/>
                  </a:cubicBezTo>
                  <a:cubicBezTo>
                    <a:pt x="0" y="94"/>
                    <a:pt x="0" y="94"/>
                    <a:pt x="0" y="48"/>
                  </a:cubicBezTo>
                  <a:cubicBezTo>
                    <a:pt x="0" y="21"/>
                    <a:pt x="30" y="7"/>
                    <a:pt x="54" y="0"/>
                  </a:cubicBezTo>
                  <a:cubicBezTo>
                    <a:pt x="61" y="12"/>
                    <a:pt x="76" y="20"/>
                    <a:pt x="93" y="20"/>
                  </a:cubicBezTo>
                  <a:cubicBezTo>
                    <a:pt x="110" y="20"/>
                    <a:pt x="124" y="12"/>
                    <a:pt x="131" y="0"/>
                  </a:cubicBezTo>
                  <a:cubicBezTo>
                    <a:pt x="156" y="7"/>
                    <a:pt x="185" y="21"/>
                    <a:pt x="185" y="4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17">
              <a:extLst>
                <a:ext uri="{FF2B5EF4-FFF2-40B4-BE49-F238E27FC236}">
                  <a16:creationId xmlns:a16="http://schemas.microsoft.com/office/drawing/2014/main" id="{188A9CB8-0EF5-854B-BFC0-2BF91F88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800" y="3654351"/>
              <a:ext cx="216252" cy="153512"/>
            </a:xfrm>
            <a:custGeom>
              <a:avLst/>
              <a:gdLst/>
              <a:ahLst/>
              <a:cxnLst>
                <a:cxn ang="0">
                  <a:pos x="139" y="36"/>
                </a:cxn>
                <a:cxn ang="0">
                  <a:pos x="139" y="70"/>
                </a:cxn>
                <a:cxn ang="0">
                  <a:pos x="120" y="98"/>
                </a:cxn>
                <a:cxn ang="0">
                  <a:pos x="70" y="32"/>
                </a:cxn>
                <a:cxn ang="0">
                  <a:pos x="19" y="98"/>
                </a:cxn>
                <a:cxn ang="0">
                  <a:pos x="0" y="70"/>
                </a:cxn>
                <a:cxn ang="0">
                  <a:pos x="0" y="36"/>
                </a:cxn>
                <a:cxn ang="0">
                  <a:pos x="41" y="0"/>
                </a:cxn>
                <a:cxn ang="0">
                  <a:pos x="70" y="14"/>
                </a:cxn>
                <a:cxn ang="0">
                  <a:pos x="98" y="0"/>
                </a:cxn>
                <a:cxn ang="0">
                  <a:pos x="139" y="36"/>
                </a:cxn>
              </a:cxnLst>
              <a:rect l="0" t="0" r="r" b="b"/>
              <a:pathLst>
                <a:path w="139" h="98">
                  <a:moveTo>
                    <a:pt x="139" y="36"/>
                  </a:moveTo>
                  <a:cubicBezTo>
                    <a:pt x="139" y="70"/>
                    <a:pt x="139" y="70"/>
                    <a:pt x="139" y="70"/>
                  </a:cubicBezTo>
                  <a:cubicBezTo>
                    <a:pt x="139" y="70"/>
                    <a:pt x="138" y="86"/>
                    <a:pt x="120" y="98"/>
                  </a:cubicBezTo>
                  <a:cubicBezTo>
                    <a:pt x="120" y="61"/>
                    <a:pt x="112" y="32"/>
                    <a:pt x="70" y="32"/>
                  </a:cubicBezTo>
                  <a:cubicBezTo>
                    <a:pt x="27" y="32"/>
                    <a:pt x="19" y="61"/>
                    <a:pt x="19" y="98"/>
                  </a:cubicBezTo>
                  <a:cubicBezTo>
                    <a:pt x="2" y="86"/>
                    <a:pt x="0" y="70"/>
                    <a:pt x="0" y="70"/>
                  </a:cubicBezTo>
                  <a:cubicBezTo>
                    <a:pt x="0" y="70"/>
                    <a:pt x="0" y="70"/>
                    <a:pt x="0" y="36"/>
                  </a:cubicBezTo>
                  <a:cubicBezTo>
                    <a:pt x="0" y="15"/>
                    <a:pt x="22" y="5"/>
                    <a:pt x="41" y="0"/>
                  </a:cubicBezTo>
                  <a:cubicBezTo>
                    <a:pt x="46" y="9"/>
                    <a:pt x="57" y="14"/>
                    <a:pt x="70" y="14"/>
                  </a:cubicBezTo>
                  <a:cubicBezTo>
                    <a:pt x="82" y="14"/>
                    <a:pt x="93" y="9"/>
                    <a:pt x="98" y="0"/>
                  </a:cubicBezTo>
                  <a:cubicBezTo>
                    <a:pt x="117" y="5"/>
                    <a:pt x="139" y="15"/>
                    <a:pt x="139" y="36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8">
              <a:extLst>
                <a:ext uri="{FF2B5EF4-FFF2-40B4-BE49-F238E27FC236}">
                  <a16:creationId xmlns:a16="http://schemas.microsoft.com/office/drawing/2014/main" id="{57D5DAD9-56B3-1E40-93EA-3386F7EE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90" y="3726434"/>
              <a:ext cx="117470" cy="16419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75" y="52"/>
                </a:cxn>
                <a:cxn ang="0">
                  <a:pos x="38" y="105"/>
                </a:cxn>
                <a:cxn ang="0">
                  <a:pos x="0" y="52"/>
                </a:cxn>
                <a:cxn ang="0">
                  <a:pos x="38" y="0"/>
                </a:cxn>
              </a:cxnLst>
              <a:rect l="0" t="0" r="r" b="b"/>
              <a:pathLst>
                <a:path w="75" h="105">
                  <a:moveTo>
                    <a:pt x="38" y="0"/>
                  </a:moveTo>
                  <a:cubicBezTo>
                    <a:pt x="71" y="0"/>
                    <a:pt x="75" y="24"/>
                    <a:pt x="75" y="52"/>
                  </a:cubicBezTo>
                  <a:cubicBezTo>
                    <a:pt x="75" y="81"/>
                    <a:pt x="51" y="105"/>
                    <a:pt x="38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5" y="0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9">
              <a:extLst>
                <a:ext uri="{FF2B5EF4-FFF2-40B4-BE49-F238E27FC236}">
                  <a16:creationId xmlns:a16="http://schemas.microsoft.com/office/drawing/2014/main" id="{D6BEB70F-E339-CD4D-B9C6-FA9731021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74" y="3531541"/>
              <a:ext cx="88103" cy="12147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39"/>
                </a:cxn>
                <a:cxn ang="0">
                  <a:pos x="29" y="78"/>
                </a:cxn>
                <a:cxn ang="0">
                  <a:pos x="0" y="39"/>
                </a:cxn>
                <a:cxn ang="0">
                  <a:pos x="29" y="0"/>
                </a:cxn>
              </a:cxnLst>
              <a:rect l="0" t="0" r="r" b="b"/>
              <a:pathLst>
                <a:path w="57" h="78">
                  <a:moveTo>
                    <a:pt x="29" y="0"/>
                  </a:moveTo>
                  <a:cubicBezTo>
                    <a:pt x="53" y="0"/>
                    <a:pt x="57" y="17"/>
                    <a:pt x="57" y="39"/>
                  </a:cubicBezTo>
                  <a:cubicBezTo>
                    <a:pt x="57" y="60"/>
                    <a:pt x="39" y="78"/>
                    <a:pt x="29" y="78"/>
                  </a:cubicBez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4" y="0"/>
                    <a:pt x="2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220">
              <a:extLst>
                <a:ext uri="{FF2B5EF4-FFF2-40B4-BE49-F238E27FC236}">
                  <a16:creationId xmlns:a16="http://schemas.microsoft.com/office/drawing/2014/main" id="{9DD63A45-7939-6242-87EB-A75C7F43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0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2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1">
              <a:extLst>
                <a:ext uri="{FF2B5EF4-FFF2-40B4-BE49-F238E27FC236}">
                  <a16:creationId xmlns:a16="http://schemas.microsoft.com/office/drawing/2014/main" id="{239A9FF1-C637-BB44-83E5-6E386E1D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12" y="3866598"/>
              <a:ext cx="229601" cy="19889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47" y="15"/>
                </a:cxn>
                <a:cxn ang="0">
                  <a:pos x="106" y="61"/>
                </a:cxn>
                <a:cxn ang="0">
                  <a:pos x="106" y="111"/>
                </a:cxn>
                <a:cxn ang="0">
                  <a:pos x="110" y="126"/>
                </a:cxn>
                <a:cxn ang="0">
                  <a:pos x="85" y="128"/>
                </a:cxn>
                <a:cxn ang="0">
                  <a:pos x="76" y="128"/>
                </a:cxn>
                <a:cxn ang="0">
                  <a:pos x="0" y="82"/>
                </a:cxn>
                <a:cxn ang="0">
                  <a:pos x="0" y="42"/>
                </a:cxn>
                <a:cxn ang="0">
                  <a:pos x="47" y="0"/>
                </a:cxn>
                <a:cxn ang="0">
                  <a:pos x="81" y="17"/>
                </a:cxn>
                <a:cxn ang="0">
                  <a:pos x="114" y="0"/>
                </a:cxn>
              </a:cxnLst>
              <a:rect l="0" t="0" r="r" b="b"/>
              <a:pathLst>
                <a:path w="147" h="128">
                  <a:moveTo>
                    <a:pt x="114" y="0"/>
                  </a:moveTo>
                  <a:cubicBezTo>
                    <a:pt x="125" y="3"/>
                    <a:pt x="138" y="8"/>
                    <a:pt x="147" y="15"/>
                  </a:cubicBezTo>
                  <a:cubicBezTo>
                    <a:pt x="125" y="24"/>
                    <a:pt x="106" y="38"/>
                    <a:pt x="106" y="61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06" y="111"/>
                    <a:pt x="106" y="117"/>
                    <a:pt x="110" y="126"/>
                  </a:cubicBezTo>
                  <a:cubicBezTo>
                    <a:pt x="103" y="127"/>
                    <a:pt x="95" y="128"/>
                    <a:pt x="85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4" y="128"/>
                    <a:pt x="0" y="82"/>
                    <a:pt x="0" y="82"/>
                  </a:cubicBezTo>
                  <a:cubicBezTo>
                    <a:pt x="0" y="82"/>
                    <a:pt x="0" y="82"/>
                    <a:pt x="0" y="42"/>
                  </a:cubicBezTo>
                  <a:cubicBezTo>
                    <a:pt x="0" y="18"/>
                    <a:pt x="26" y="6"/>
                    <a:pt x="47" y="0"/>
                  </a:cubicBezTo>
                  <a:cubicBezTo>
                    <a:pt x="53" y="10"/>
                    <a:pt x="66" y="17"/>
                    <a:pt x="81" y="17"/>
                  </a:cubicBezTo>
                  <a:cubicBezTo>
                    <a:pt x="96" y="17"/>
                    <a:pt x="108" y="10"/>
                    <a:pt x="11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2">
              <a:extLst>
                <a:ext uri="{FF2B5EF4-FFF2-40B4-BE49-F238E27FC236}">
                  <a16:creationId xmlns:a16="http://schemas.microsoft.com/office/drawing/2014/main" id="{BAF0EDAA-86D8-1648-B65E-B1F51EE6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966" y="3722430"/>
              <a:ext cx="102787" cy="14149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5"/>
                </a:cxn>
                <a:cxn ang="0">
                  <a:pos x="33" y="91"/>
                </a:cxn>
                <a:cxn ang="0">
                  <a:pos x="0" y="45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1" y="0"/>
                    <a:pt x="66" y="20"/>
                    <a:pt x="66" y="45"/>
                  </a:cubicBezTo>
                  <a:cubicBezTo>
                    <a:pt x="66" y="70"/>
                    <a:pt x="45" y="91"/>
                    <a:pt x="33" y="91"/>
                  </a:cubicBezTo>
                  <a:cubicBezTo>
                    <a:pt x="21" y="91"/>
                    <a:pt x="0" y="70"/>
                    <a:pt x="0" y="45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7AD09E-A889-AC4D-BFE0-9074D5F0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25" y="1980297"/>
            <a:ext cx="1070963" cy="10709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B75AF88-462A-6346-9965-5AC7C4701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4412" y="4106046"/>
            <a:ext cx="1274604" cy="1274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3D144-527E-4A4D-B44F-E9D9713C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1055" y="4171848"/>
            <a:ext cx="11430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7C4F8-7A70-B044-81B4-BE6D9CF32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421" y="3653280"/>
            <a:ext cx="2180137" cy="21801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B67D57-F314-6F40-BDBE-6710739B7062}"/>
              </a:ext>
            </a:extLst>
          </p:cNvPr>
          <p:cNvSpPr txBox="1"/>
          <p:nvPr/>
        </p:nvSpPr>
        <p:spPr>
          <a:xfrm>
            <a:off x="492592" y="45586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26BBC3-A13B-B745-A286-F90FA415947B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8AC2ED10-CD1F-974C-BEAE-2355DB1C0305}"/>
              </a:ext>
            </a:extLst>
          </p:cNvPr>
          <p:cNvSpPr txBox="1"/>
          <p:nvPr/>
        </p:nvSpPr>
        <p:spPr>
          <a:xfrm>
            <a:off x="3836286" y="332875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AGILE</a:t>
            </a:r>
            <a:endParaRPr sz="1800" dirty="0"/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40D92190-01C2-164D-B691-F82361CCF82E}"/>
              </a:ext>
            </a:extLst>
          </p:cNvPr>
          <p:cNvSpPr txBox="1"/>
          <p:nvPr/>
        </p:nvSpPr>
        <p:spPr>
          <a:xfrm>
            <a:off x="7687373" y="3190255"/>
            <a:ext cx="1292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TRELLO</a:t>
            </a:r>
          </a:p>
          <a:p>
            <a:r>
              <a:rPr lang="en-US" sz="1800" dirty="0"/>
              <a:t>PM TOOL</a:t>
            </a:r>
            <a:endParaRPr sz="1800" dirty="0"/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0BB78266-807F-914F-A5D0-0B03AC532F5E}"/>
              </a:ext>
            </a:extLst>
          </p:cNvPr>
          <p:cNvSpPr txBox="1"/>
          <p:nvPr/>
        </p:nvSpPr>
        <p:spPr>
          <a:xfrm>
            <a:off x="2294412" y="560258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SQL</a:t>
            </a:r>
            <a:endParaRPr sz="1800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6AA826BF-9641-3C41-93F7-13488E65A0A4}"/>
              </a:ext>
            </a:extLst>
          </p:cNvPr>
          <p:cNvSpPr txBox="1"/>
          <p:nvPr/>
        </p:nvSpPr>
        <p:spPr>
          <a:xfrm>
            <a:off x="5396420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NETWORK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2BA70B76-1881-6B41-A2AC-0F94C4F5ED64}"/>
              </a:ext>
            </a:extLst>
          </p:cNvPr>
          <p:cNvSpPr txBox="1"/>
          <p:nvPr/>
        </p:nvSpPr>
        <p:spPr>
          <a:xfrm>
            <a:off x="8572486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4477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FBEF8-00AF-B041-A87E-E4CA6F40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31" y="3888556"/>
            <a:ext cx="1709587" cy="1709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2F0571-A471-5041-8844-CD306F4C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884" y="4014834"/>
            <a:ext cx="1457030" cy="1457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498D7E-AFD5-3944-AA3E-974F3882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318" y="3888555"/>
            <a:ext cx="1235847" cy="17095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55868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B41A9DA-828A-A641-9534-0BB63BFF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4097" y="1896850"/>
            <a:ext cx="1274604" cy="12746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1AC2B7-7A2C-054A-869D-8AD5B0DC8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359" y="1939875"/>
            <a:ext cx="1151806" cy="1151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DE77E-54CC-0E4C-9A05-855968082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776" y="1909188"/>
            <a:ext cx="1213181" cy="1213181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294412" y="558296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5879847" y="5582960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9083125" y="5444461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C774940-42D1-F445-9843-B06B8F228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68" y="1884819"/>
            <a:ext cx="1261918" cy="1261918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20DCA7F-5AC0-FF44-9159-EBF47857564A}"/>
              </a:ext>
            </a:extLst>
          </p:cNvPr>
          <p:cNvSpPr txBox="1"/>
          <p:nvPr/>
        </p:nvSpPr>
        <p:spPr>
          <a:xfrm>
            <a:off x="7144636" y="3146737"/>
            <a:ext cx="10277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GitHub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393359" y="315308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PYTHON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4727189" y="3171454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CI/CD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485802" y="3153359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 err="1"/>
              <a:t>PyMySQL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443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71289-967B-7945-B3B3-6AF6485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90" y="3134550"/>
            <a:ext cx="1816544" cy="58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6B2A8-C539-2744-920E-BD74D14B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88" y="3148628"/>
            <a:ext cx="2578323" cy="56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D1FFE-0DC1-6749-A8DC-7C4CE569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966" y="2923228"/>
            <a:ext cx="2584862" cy="1011543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E607C011-A953-3442-8BB6-4CF91DF49169}"/>
              </a:ext>
            </a:extLst>
          </p:cNvPr>
          <p:cNvSpPr txBox="1"/>
          <p:nvPr/>
        </p:nvSpPr>
        <p:spPr>
          <a:xfrm>
            <a:off x="2135331" y="4098543"/>
            <a:ext cx="16678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</a:p>
          <a:p>
            <a:r>
              <a:rPr lang="en-US" sz="1800" dirty="0"/>
              <a:t>INTEGRATION</a:t>
            </a:r>
            <a:endParaRPr sz="18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758625B-AB09-7841-8428-40375C5DE396}"/>
              </a:ext>
            </a:extLst>
          </p:cNvPr>
          <p:cNvSpPr txBox="1"/>
          <p:nvPr/>
        </p:nvSpPr>
        <p:spPr>
          <a:xfrm>
            <a:off x="5357289" y="4237042"/>
            <a:ext cx="1489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GUNICORN</a:t>
            </a:r>
            <a:endParaRPr sz="180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D020BF57-1BFD-1E49-8EBC-762688F4350C}"/>
              </a:ext>
            </a:extLst>
          </p:cNvPr>
          <p:cNvSpPr txBox="1"/>
          <p:nvPr/>
        </p:nvSpPr>
        <p:spPr>
          <a:xfrm>
            <a:off x="8529329" y="4237042"/>
            <a:ext cx="21801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 TESTING</a:t>
            </a:r>
          </a:p>
        </p:txBody>
      </p:sp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Stories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Assessment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 Log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 Pipeline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7317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8"/>
          <p:cNvSpPr txBox="1"/>
          <p:nvPr/>
        </p:nvSpPr>
        <p:spPr>
          <a:xfrm>
            <a:off x="2438400" y="4343400"/>
            <a:ext cx="73152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 web application that can add books and reviews was created</a:t>
            </a:r>
            <a:endParaRPr dirty="0"/>
          </a:p>
        </p:txBody>
      </p:sp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Book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BAA7-6AAF-0544-93CD-7BA1E2B0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92" y="1717738"/>
            <a:ext cx="3889416" cy="24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E8509-57B1-4F4A-B12E-0DD2A24259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253" y="359091"/>
            <a:ext cx="9885494" cy="6139818"/>
          </a:xfr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 that I can use all the features of the application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3505200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log in so that I can access all the features of the application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3505200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change my account details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access all features of the application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3505200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all my content to have my username attached to it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3ADB11-E6EE-3844-ABFD-4862B2CDC012}"/>
              </a:ext>
            </a:extLst>
          </p:cNvPr>
          <p:cNvSpPr/>
          <p:nvPr/>
        </p:nvSpPr>
        <p:spPr>
          <a:xfrm>
            <a:off x="3419826" y="5479529"/>
            <a:ext cx="5339166" cy="76248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9582D-3FF8-DD49-9FA0-C5EF53501F52}"/>
              </a:ext>
            </a:extLst>
          </p:cNvPr>
          <p:cNvSpPr txBox="1"/>
          <p:nvPr/>
        </p:nvSpPr>
        <p:spPr>
          <a:xfrm>
            <a:off x="807541" y="5301353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Backlog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D81FE-A1A9-5B4A-A396-0D063100C741}"/>
              </a:ext>
            </a:extLst>
          </p:cNvPr>
          <p:cNvSpPr txBox="1"/>
          <p:nvPr/>
        </p:nvSpPr>
        <p:spPr>
          <a:xfrm>
            <a:off x="838198" y="3802386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79157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528</Words>
  <Application>Microsoft Macintosh PowerPoint</Application>
  <PresentationFormat>Widescreen</PresentationFormat>
  <Paragraphs>124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Program Overview</vt:lpstr>
      <vt:lpstr>PowerPoint Presentation</vt:lpstr>
      <vt:lpstr>Project - Book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 Assessment</vt:lpstr>
      <vt:lpstr>Revised Entity Relationship Diagram</vt:lpstr>
      <vt:lpstr>Test Log</vt:lpstr>
      <vt:lpstr>CI Pipeline</vt:lpstr>
      <vt:lpstr>Demonstration - Application</vt:lpstr>
      <vt:lpstr>Demonstration - Jenkins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20</cp:revision>
  <dcterms:created xsi:type="dcterms:W3CDTF">2019-12-08T20:57:13Z</dcterms:created>
  <dcterms:modified xsi:type="dcterms:W3CDTF">2019-12-09T01:41:56Z</dcterms:modified>
</cp:coreProperties>
</file>